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7" d="100"/>
          <a:sy n="67" d="100"/>
        </p:scale>
        <p:origin x="83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9FB59-C069-3CAA-2B9B-A329A22484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13B2CA-2066-DAF7-D07B-291507B16B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AEB200-6233-B797-F029-B1505CA8D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C1657-F110-450C-8A1C-A0F1F71D7A24}" type="datetimeFigureOut">
              <a:rPr lang="en-US" smtClean="0"/>
              <a:t>7/24/2025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212DA7-2E4F-0D8A-9CFA-191316B6E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BD0DB9-FBB4-4735-1448-AAE47D467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C489-1848-452A-AB4B-7F8E1B1FA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1917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D72C7-C3AB-F59D-9919-1B486763D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A9A088-54E3-BD28-3A66-135C727C3E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57E052-952F-DAA9-93C3-E9428C63A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C1657-F110-450C-8A1C-A0F1F71D7A24}" type="datetimeFigureOut">
              <a:rPr lang="en-US" smtClean="0"/>
              <a:t>7/24/2025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C3D1AE-C9F3-AA52-5D8F-382E619905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87F5A9-AEE0-74AD-49AE-FDB0A8485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C489-1848-452A-AB4B-7F8E1B1FA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0899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984E8A9-284F-CDE8-A426-1B392CC4B6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D8BC84-5D67-C863-F7D9-C8B3B1916A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552371-63E5-B107-2344-D64826E81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C1657-F110-450C-8A1C-A0F1F71D7A24}" type="datetimeFigureOut">
              <a:rPr lang="en-US" smtClean="0"/>
              <a:t>7/24/2025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E5F2B9-7A34-6142-8501-90D86AA4C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0B3F84-8AD3-948A-32E0-2822E1D7F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C489-1848-452A-AB4B-7F8E1B1FA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6956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F42AF4-5F51-9347-034C-BE80B4070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7ECA8C-509B-5071-744A-2C7B1D3D52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C04FB2-2A1C-E968-E273-6778691F7D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C1657-F110-450C-8A1C-A0F1F71D7A24}" type="datetimeFigureOut">
              <a:rPr lang="en-US" smtClean="0"/>
              <a:t>7/24/2025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D5AE18-9D80-FF89-0EA7-255BF56B04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136BAD-AF2D-4F81-4F62-9F3CCA6B1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C489-1848-452A-AB4B-7F8E1B1FA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9535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E2809-1870-B63F-163D-6B0BE7819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25A17F-FA90-48B2-DD9E-BBEFA077D6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B8F65A-7CDF-6C53-C837-6913F6B66C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C1657-F110-450C-8A1C-A0F1F71D7A24}" type="datetimeFigureOut">
              <a:rPr lang="en-US" smtClean="0"/>
              <a:t>7/24/2025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7E456E-5E5A-DE05-3024-512353445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AA916A-BE78-B03E-90D1-19970603D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C489-1848-452A-AB4B-7F8E1B1FA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44793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2383D-F5A0-AABA-7FB0-DB26D81AE6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4E5B5A-2824-7212-FADE-62DE6F7641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851CA7-D73E-AAB2-622D-E51272F102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794970-393C-1D71-EBD6-1ED7753C31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C1657-F110-450C-8A1C-A0F1F71D7A24}" type="datetimeFigureOut">
              <a:rPr lang="en-US" smtClean="0"/>
              <a:t>7/24/2025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93EDF0-3A6C-6F42-A2A2-19B3415EC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236302-D7E1-551C-F671-D1176121D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C489-1848-452A-AB4B-7F8E1B1FA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0586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C1082-F75B-35A6-905A-A8599CE22D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44EDB4-37A0-9CAE-A587-9FC568327C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8CD94B-AB5E-8F38-2CBA-2EED376614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9A1D89E-F730-46B7-C974-5982FA0391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6A28F5-A9CA-7F79-6E67-94580384C4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008176A-4FD3-32EB-7513-3F09F0137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C1657-F110-450C-8A1C-A0F1F71D7A24}" type="datetimeFigureOut">
              <a:rPr lang="en-US" smtClean="0"/>
              <a:t>7/24/2025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C06B6C-307A-8CA5-1DA1-2FCD82E9D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32FC205-B186-C2EC-556F-AD224A7C3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C489-1848-452A-AB4B-7F8E1B1FA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9039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D32D6-F5F7-1C9B-D67C-7E9784574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8FC7BE-D94C-FB13-F5ED-FB1CC24272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C1657-F110-450C-8A1C-A0F1F71D7A24}" type="datetimeFigureOut">
              <a:rPr lang="en-US" smtClean="0"/>
              <a:t>7/24/2025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794BD8-DC01-BA56-1318-72046AF9DD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FF4797-21BF-8200-3D69-5E7D71508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C489-1848-452A-AB4B-7F8E1B1FA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7676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0E2CBD4-2AEB-9B98-BA3A-E81C549293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C1657-F110-450C-8A1C-A0F1F71D7A24}" type="datetimeFigureOut">
              <a:rPr lang="en-US" smtClean="0"/>
              <a:t>7/24/2025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024146-BBCF-7BB7-7AE2-B9D7D53D8E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E8F0D2-57E1-4AAC-7BD9-58DBAA5F8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C489-1848-452A-AB4B-7F8E1B1FA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4396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48691-C735-B27B-4B5A-B995034D03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A15EFD-CFD2-502B-081D-F7A1AF50F6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C51BAF-0883-74DD-8F6A-3E46600D02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242B4D-4DBF-0673-EE38-D2E9D31E9B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C1657-F110-450C-8A1C-A0F1F71D7A24}" type="datetimeFigureOut">
              <a:rPr lang="en-US" smtClean="0"/>
              <a:t>7/24/2025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418D97-94DA-2DC8-ACBF-02CD8B6D9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870BD8-8025-FE7F-EA99-273E238435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C489-1848-452A-AB4B-7F8E1B1FA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9043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E0CFF1-00E8-392B-812C-5E1FA7470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CC3870-D19E-1BB3-4343-63C8287BF8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A495C5-E005-3561-95F8-DF5212BA25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9E4BE1-8C00-785E-497B-A2436AF7A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C1657-F110-450C-8A1C-A0F1F71D7A24}" type="datetimeFigureOut">
              <a:rPr lang="en-US" smtClean="0"/>
              <a:t>7/24/2025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B0C686-41D6-D036-C973-71487A5D2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C6246B-97EA-E30D-C585-56C570E64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C489-1848-452A-AB4B-7F8E1B1FA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7273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438E000-EAE2-6DF2-45F3-42CC6529A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047962-2BDC-0CEE-00CC-B27CD1CB32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101B2F-5893-A738-5AEB-A111B4EC13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BC1657-F110-450C-8A1C-A0F1F71D7A24}" type="datetimeFigureOut">
              <a:rPr lang="en-US" smtClean="0"/>
              <a:t>7/24/2025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2CFA96-B251-FD26-D05A-5EA6A5AEB5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9DA70A-AA92-D23C-6CAF-61762838B6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0EC489-1848-452A-AB4B-7F8E1B1FA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634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41B8F8A-1F98-CC23-597A-6DAF957ECC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3334"/>
            <a:ext cx="12192000" cy="651133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033474F-F4DF-08C9-1BA9-9C350F152536}"/>
              </a:ext>
            </a:extLst>
          </p:cNvPr>
          <p:cNvSpPr/>
          <p:nvPr/>
        </p:nvSpPr>
        <p:spPr>
          <a:xfrm>
            <a:off x="9558338" y="285750"/>
            <a:ext cx="2633662" cy="65722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A7720CB-327C-6900-DC65-214F64AADDD5}"/>
              </a:ext>
            </a:extLst>
          </p:cNvPr>
          <p:cNvSpPr/>
          <p:nvPr/>
        </p:nvSpPr>
        <p:spPr>
          <a:xfrm>
            <a:off x="10887075" y="5815013"/>
            <a:ext cx="1304925" cy="9820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6999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A7F4219-1E9E-0D3E-59F0-659B8E86C7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3233"/>
            <a:ext cx="12192000" cy="609153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9B5743C-D2E2-B1EF-C776-E9360CAE61F8}"/>
              </a:ext>
            </a:extLst>
          </p:cNvPr>
          <p:cNvSpPr/>
          <p:nvPr/>
        </p:nvSpPr>
        <p:spPr>
          <a:xfrm>
            <a:off x="9115425" y="514341"/>
            <a:ext cx="2974883" cy="65722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1F68F6C-4A1D-D85D-5B46-DE2DA6FAD4F7}"/>
              </a:ext>
            </a:extLst>
          </p:cNvPr>
          <p:cNvSpPr/>
          <p:nvPr/>
        </p:nvSpPr>
        <p:spPr>
          <a:xfrm>
            <a:off x="10718007" y="5666869"/>
            <a:ext cx="1473993" cy="9820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0812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95F21E0-D395-A121-72A9-DC59C300D2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2652"/>
            <a:ext cx="12192000" cy="633269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2667F57-1524-42F8-F938-642ACFBDC2DB}"/>
              </a:ext>
            </a:extLst>
          </p:cNvPr>
          <p:cNvSpPr/>
          <p:nvPr/>
        </p:nvSpPr>
        <p:spPr>
          <a:xfrm>
            <a:off x="9115425" y="371466"/>
            <a:ext cx="2974883" cy="65722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E03B6E2-E381-7FA1-505B-97A24307AAE8}"/>
              </a:ext>
            </a:extLst>
          </p:cNvPr>
          <p:cNvSpPr/>
          <p:nvPr/>
        </p:nvSpPr>
        <p:spPr>
          <a:xfrm>
            <a:off x="10718007" y="5724019"/>
            <a:ext cx="1473993" cy="9820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1050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9B0931-8DE2-DB81-4832-92D3F82114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6925"/>
            <a:ext cx="12192000" cy="640414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432E3DC-C543-BF48-4D9A-AEC86C15C1D0}"/>
              </a:ext>
            </a:extLst>
          </p:cNvPr>
          <p:cNvSpPr/>
          <p:nvPr/>
        </p:nvSpPr>
        <p:spPr>
          <a:xfrm>
            <a:off x="9115425" y="314316"/>
            <a:ext cx="2974883" cy="65722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60DAA72-267F-1F8E-7F57-25981FE6F2CC}"/>
              </a:ext>
            </a:extLst>
          </p:cNvPr>
          <p:cNvSpPr/>
          <p:nvPr/>
        </p:nvSpPr>
        <p:spPr>
          <a:xfrm>
            <a:off x="10718007" y="5666869"/>
            <a:ext cx="1473993" cy="9820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6250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CEB8311-80E1-55F8-2F7F-1BFE715F80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25176"/>
            <a:ext cx="12192000" cy="620764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F0F8BFC-F578-EE8E-C353-3DC4F7159C0F}"/>
              </a:ext>
            </a:extLst>
          </p:cNvPr>
          <p:cNvSpPr/>
          <p:nvPr/>
        </p:nvSpPr>
        <p:spPr>
          <a:xfrm>
            <a:off x="9217117" y="425189"/>
            <a:ext cx="2974883" cy="65722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997F703-07B0-2A3C-F371-E0508856F1C2}"/>
              </a:ext>
            </a:extLst>
          </p:cNvPr>
          <p:cNvSpPr/>
          <p:nvPr/>
        </p:nvSpPr>
        <p:spPr>
          <a:xfrm>
            <a:off x="10718007" y="5677729"/>
            <a:ext cx="1473993" cy="9820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6324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E006D05-2866-9345-ECC4-DDC14A5211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7993"/>
            <a:ext cx="12192000" cy="642201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677527D-23F7-3EE1-E75C-93595FB4A239}"/>
              </a:ext>
            </a:extLst>
          </p:cNvPr>
          <p:cNvSpPr/>
          <p:nvPr/>
        </p:nvSpPr>
        <p:spPr>
          <a:xfrm>
            <a:off x="9115425" y="314316"/>
            <a:ext cx="2974883" cy="65722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36B6F60-6F30-DEB9-87EA-87E0728106E5}"/>
              </a:ext>
            </a:extLst>
          </p:cNvPr>
          <p:cNvSpPr/>
          <p:nvPr/>
        </p:nvSpPr>
        <p:spPr>
          <a:xfrm>
            <a:off x="10718007" y="5666869"/>
            <a:ext cx="1473993" cy="9820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228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642ACFA-8C95-3E24-EDEE-7EA40C345E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7993"/>
            <a:ext cx="12192000" cy="642201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5EE351E-44EF-50A3-AA7E-693195A30DE6}"/>
              </a:ext>
            </a:extLst>
          </p:cNvPr>
          <p:cNvSpPr/>
          <p:nvPr/>
        </p:nvSpPr>
        <p:spPr>
          <a:xfrm>
            <a:off x="9115425" y="314316"/>
            <a:ext cx="2974883" cy="65722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36F69B6-BCAF-0F6E-0645-CAC8EE2D4F3C}"/>
              </a:ext>
            </a:extLst>
          </p:cNvPr>
          <p:cNvSpPr/>
          <p:nvPr/>
        </p:nvSpPr>
        <p:spPr>
          <a:xfrm>
            <a:off x="10718007" y="5666869"/>
            <a:ext cx="1473993" cy="9820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0260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B84D6CFB-30C4-1F81-EAD6-E9031E9E80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3233"/>
            <a:ext cx="12192000" cy="6091534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6652CF5-A9C4-F536-2CEC-37FCE228095A}"/>
              </a:ext>
            </a:extLst>
          </p:cNvPr>
          <p:cNvSpPr/>
          <p:nvPr/>
        </p:nvSpPr>
        <p:spPr>
          <a:xfrm>
            <a:off x="9558338" y="500062"/>
            <a:ext cx="2633662" cy="65722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940FCF4-1108-67C8-060E-FA5152A60EFE}"/>
              </a:ext>
            </a:extLst>
          </p:cNvPr>
          <p:cNvSpPr/>
          <p:nvPr/>
        </p:nvSpPr>
        <p:spPr>
          <a:xfrm>
            <a:off x="10772775" y="5715001"/>
            <a:ext cx="1407319" cy="9820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4422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90C9B88-A29F-04B0-FF74-46D5B4EA9D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2846"/>
            <a:ext cx="12192000" cy="625230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51B7AE2-7D3C-8987-2C99-E0FEC3ED0CB8}"/>
              </a:ext>
            </a:extLst>
          </p:cNvPr>
          <p:cNvSpPr/>
          <p:nvPr/>
        </p:nvSpPr>
        <p:spPr>
          <a:xfrm>
            <a:off x="9558338" y="414338"/>
            <a:ext cx="2633662" cy="65722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A1AB3BF-3EFB-100F-B440-C75C61368514}"/>
              </a:ext>
            </a:extLst>
          </p:cNvPr>
          <p:cNvSpPr/>
          <p:nvPr/>
        </p:nvSpPr>
        <p:spPr>
          <a:xfrm>
            <a:off x="10887075" y="5815013"/>
            <a:ext cx="1304925" cy="9820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9165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0162B21-93A6-34A0-8499-B99D4F7BAC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2846"/>
            <a:ext cx="12192000" cy="625230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F71E8E0-A29A-4130-2C36-9F3C8B0DEB90}"/>
              </a:ext>
            </a:extLst>
          </p:cNvPr>
          <p:cNvSpPr/>
          <p:nvPr/>
        </p:nvSpPr>
        <p:spPr>
          <a:xfrm>
            <a:off x="9558338" y="414337"/>
            <a:ext cx="2633662" cy="65722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58E6C91-06BC-0ED7-CDEA-01E889F24181}"/>
              </a:ext>
            </a:extLst>
          </p:cNvPr>
          <p:cNvSpPr/>
          <p:nvPr/>
        </p:nvSpPr>
        <p:spPr>
          <a:xfrm>
            <a:off x="10887075" y="5815013"/>
            <a:ext cx="1304925" cy="9820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0055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A01BBB5-8360-9230-D030-E9B8DD3F6C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2551"/>
            <a:ext cx="12192000" cy="591289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5576374-F029-DA10-1DDF-1AC2C409A8E6}"/>
              </a:ext>
            </a:extLst>
          </p:cNvPr>
          <p:cNvSpPr/>
          <p:nvPr/>
        </p:nvSpPr>
        <p:spPr>
          <a:xfrm>
            <a:off x="9558338" y="585787"/>
            <a:ext cx="2633662" cy="65722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FB5C164-61A2-FA68-4E80-A4E03AF495D6}"/>
              </a:ext>
            </a:extLst>
          </p:cNvPr>
          <p:cNvSpPr/>
          <p:nvPr/>
        </p:nvSpPr>
        <p:spPr>
          <a:xfrm>
            <a:off x="10875169" y="5781178"/>
            <a:ext cx="1304925" cy="9820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0438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EBC14E7-D6D5-7A85-E9D3-C6BA68E66D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0516"/>
            <a:ext cx="12192000" cy="629696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6B5AFCF-911F-D963-F6B0-EA2BA1DDE93F}"/>
              </a:ext>
            </a:extLst>
          </p:cNvPr>
          <p:cNvSpPr/>
          <p:nvPr/>
        </p:nvSpPr>
        <p:spPr>
          <a:xfrm>
            <a:off x="9546432" y="414337"/>
            <a:ext cx="2633662" cy="65722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23AC44-02F4-C204-69E9-84AE0979405B}"/>
              </a:ext>
            </a:extLst>
          </p:cNvPr>
          <p:cNvSpPr/>
          <p:nvPr/>
        </p:nvSpPr>
        <p:spPr>
          <a:xfrm>
            <a:off x="10658475" y="5595414"/>
            <a:ext cx="1521619" cy="9820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8244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1BD9D0C-9277-0460-291F-3BD08368DA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25176"/>
            <a:ext cx="12192000" cy="620764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90CA881-DCF7-D061-E765-989496A4CC21}"/>
              </a:ext>
            </a:extLst>
          </p:cNvPr>
          <p:cNvSpPr/>
          <p:nvPr/>
        </p:nvSpPr>
        <p:spPr>
          <a:xfrm>
            <a:off x="9546432" y="428624"/>
            <a:ext cx="2633662" cy="65722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42F06E7-B54E-4D91-740C-1AD492877108}"/>
              </a:ext>
            </a:extLst>
          </p:cNvPr>
          <p:cNvSpPr/>
          <p:nvPr/>
        </p:nvSpPr>
        <p:spPr>
          <a:xfrm>
            <a:off x="10875169" y="5781178"/>
            <a:ext cx="1304925" cy="9820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2824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3934F42-EFC9-8421-191A-216D066190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51971"/>
            <a:ext cx="12192000" cy="615405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65E41A9-FDB3-80FF-288F-BB8A6B06A83D}"/>
              </a:ext>
            </a:extLst>
          </p:cNvPr>
          <p:cNvSpPr/>
          <p:nvPr/>
        </p:nvSpPr>
        <p:spPr>
          <a:xfrm>
            <a:off x="9558338" y="485775"/>
            <a:ext cx="2633662" cy="65722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9186111-8EE1-D845-D4E8-15913FAF9DCD}"/>
              </a:ext>
            </a:extLst>
          </p:cNvPr>
          <p:cNvSpPr/>
          <p:nvPr/>
        </p:nvSpPr>
        <p:spPr>
          <a:xfrm>
            <a:off x="10758489" y="5657763"/>
            <a:ext cx="1433512" cy="9820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72434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62CAFDE-AD7D-417C-545D-6DFE296789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9061"/>
            <a:ext cx="12192000" cy="643987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5432931-633F-D4F9-6E5E-40BE12F66D39}"/>
              </a:ext>
            </a:extLst>
          </p:cNvPr>
          <p:cNvSpPr/>
          <p:nvPr/>
        </p:nvSpPr>
        <p:spPr>
          <a:xfrm>
            <a:off x="9115425" y="314316"/>
            <a:ext cx="2974883" cy="65722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5BA7DA4-3693-DBC6-D5B7-337CB53CC733}"/>
              </a:ext>
            </a:extLst>
          </p:cNvPr>
          <p:cNvSpPr/>
          <p:nvPr/>
        </p:nvSpPr>
        <p:spPr>
          <a:xfrm>
            <a:off x="10718007" y="5666869"/>
            <a:ext cx="1473993" cy="9820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5690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471</TotalTime>
  <Words>0</Words>
  <Application>Microsoft Office PowerPoint</Application>
  <PresentationFormat>Widescreen</PresentationFormat>
  <Paragraphs>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Ahmed, Asif (Stud. I - CAI)</dc:creator>
  <cp:lastModifiedBy>Ahmed, Asif (Stud. I - CAI)</cp:lastModifiedBy>
  <cp:revision>3</cp:revision>
  <dcterms:created xsi:type="dcterms:W3CDTF">2025-07-23T14:51:03Z</dcterms:created>
  <dcterms:modified xsi:type="dcterms:W3CDTF">2025-07-24T11:17:34Z</dcterms:modified>
</cp:coreProperties>
</file>

<file path=docProps/thumbnail.jpeg>
</file>